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325" r:id="rId5"/>
    <p:sldId id="327" r:id="rId6"/>
    <p:sldId id="302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7" r:id="rId16"/>
    <p:sldId id="336" r:id="rId17"/>
    <p:sldId id="338" r:id="rId18"/>
    <p:sldId id="339" r:id="rId19"/>
    <p:sldId id="340" r:id="rId20"/>
    <p:sldId id="342" r:id="rId21"/>
    <p:sldId id="343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6" autoAdjust="0"/>
    <p:restoredTop sz="94628" autoAdjust="0"/>
  </p:normalViewPr>
  <p:slideViewPr>
    <p:cSldViewPr>
      <p:cViewPr varScale="1">
        <p:scale>
          <a:sx n="108" d="100"/>
          <a:sy n="108" d="100"/>
        </p:scale>
        <p:origin x="806" y="8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3608" y="695689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5460" y="708163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0" y="708163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Hypothesis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1247</Words>
  <Application>Microsoft Office PowerPoint</Application>
  <PresentationFormat>Apresentação na tela (16:9)</PresentationFormat>
  <Paragraphs>208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174</cp:revision>
  <dcterms:created xsi:type="dcterms:W3CDTF">2016-12-05T23:26:54Z</dcterms:created>
  <dcterms:modified xsi:type="dcterms:W3CDTF">2018-12-28T01:17:56Z</dcterms:modified>
</cp:coreProperties>
</file>